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embeddedFontLst>
    <p:embeddedFont>
      <p:font typeface="Eras Bold ITC" panose="020B0907030504020204" pitchFamily="34" charset="0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Arial Narrow" panose="020B060602020203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4E278A-FEE5-49A6-8DE3-5192E7C50002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28D3B9E4-E25C-4642-803B-9FC4F3BB5AC3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3200" b="0" dirty="0" smtClean="0">
              <a:latin typeface="Eras Bold ITC" panose="020B0907030504020204" pitchFamily="34" charset="0"/>
            </a:rPr>
            <a:t>GOD &amp; TRUTH</a:t>
          </a:r>
          <a:endParaRPr lang="en-US" sz="3200" b="0" dirty="0">
            <a:latin typeface="Eras Bold ITC" panose="020B0907030504020204" pitchFamily="34" charset="0"/>
          </a:endParaRPr>
        </a:p>
      </dgm:t>
    </dgm:pt>
    <dgm:pt modelId="{97729FC0-DA83-4174-A0EB-EDB65D112C62}" type="parTrans" cxnId="{FE8260EA-CDFB-4218-964C-87C25A65C3FA}">
      <dgm:prSet/>
      <dgm:spPr/>
      <dgm:t>
        <a:bodyPr/>
        <a:lstStyle/>
        <a:p>
          <a:endParaRPr lang="en-US" sz="2400" b="1"/>
        </a:p>
      </dgm:t>
    </dgm:pt>
    <dgm:pt modelId="{0C2E8175-EDBD-4F98-BBAE-2B07D956702C}" type="sibTrans" cxnId="{FE8260EA-CDFB-4218-964C-87C25A65C3FA}">
      <dgm:prSet/>
      <dgm:spPr/>
      <dgm:t>
        <a:bodyPr/>
        <a:lstStyle/>
        <a:p>
          <a:endParaRPr lang="en-US" sz="2400" b="1"/>
        </a:p>
      </dgm:t>
    </dgm:pt>
    <dgm:pt modelId="{F74C21D6-C1F8-457B-83D5-80033D178812}">
      <dgm:prSet phldrT="[Text]" custT="1"/>
      <dgm:spPr/>
      <dgm:t>
        <a:bodyPr/>
        <a:lstStyle/>
        <a:p>
          <a:r>
            <a:rPr lang="en-US" sz="2000" b="1" dirty="0" smtClean="0"/>
            <a:t>Life</a:t>
          </a:r>
          <a:endParaRPr lang="en-US" sz="2000" b="1" dirty="0"/>
        </a:p>
      </dgm:t>
    </dgm:pt>
    <dgm:pt modelId="{2F6CCA0F-2A19-475A-8630-9C5508649030}" type="parTrans" cxnId="{B39E3CAD-D9C2-4936-9317-CEB0A2897480}">
      <dgm:prSet/>
      <dgm:spPr/>
      <dgm:t>
        <a:bodyPr/>
        <a:lstStyle/>
        <a:p>
          <a:endParaRPr lang="en-US" sz="2400" b="1"/>
        </a:p>
      </dgm:t>
    </dgm:pt>
    <dgm:pt modelId="{CCF5D302-B67A-41E6-B78D-9D40559BB610}" type="sibTrans" cxnId="{B39E3CAD-D9C2-4936-9317-CEB0A2897480}">
      <dgm:prSet/>
      <dgm:spPr/>
      <dgm:t>
        <a:bodyPr/>
        <a:lstStyle/>
        <a:p>
          <a:endParaRPr lang="en-US" sz="2400" b="1"/>
        </a:p>
      </dgm:t>
    </dgm:pt>
    <dgm:pt modelId="{60756BD1-BE3A-4AAA-8A0E-818E2F784781}">
      <dgm:prSet phldrT="[Text]" custT="1"/>
      <dgm:spPr/>
      <dgm:t>
        <a:bodyPr/>
        <a:lstStyle/>
        <a:p>
          <a:r>
            <a:rPr lang="en-US" sz="2000" b="1" dirty="0" smtClean="0"/>
            <a:t>Law</a:t>
          </a:r>
          <a:endParaRPr lang="en-US" sz="2000" b="1" dirty="0"/>
        </a:p>
      </dgm:t>
    </dgm:pt>
    <dgm:pt modelId="{08BB7CAD-89CB-4BC3-8E5B-EF5F2C6D9159}" type="parTrans" cxnId="{BEB82216-3496-4C90-96DE-01B3B75C894C}">
      <dgm:prSet/>
      <dgm:spPr/>
      <dgm:t>
        <a:bodyPr/>
        <a:lstStyle/>
        <a:p>
          <a:endParaRPr lang="en-US" sz="2400" b="1"/>
        </a:p>
      </dgm:t>
    </dgm:pt>
    <dgm:pt modelId="{639FB9E3-FD65-4105-9FDC-6722AD31EB33}" type="sibTrans" cxnId="{BEB82216-3496-4C90-96DE-01B3B75C894C}">
      <dgm:prSet/>
      <dgm:spPr/>
      <dgm:t>
        <a:bodyPr/>
        <a:lstStyle/>
        <a:p>
          <a:endParaRPr lang="en-US" sz="2400" b="1"/>
        </a:p>
      </dgm:t>
    </dgm:pt>
    <dgm:pt modelId="{D357ED69-86F4-4982-B71C-C0FA171F7DED}">
      <dgm:prSet phldrT="[Text]" custT="1"/>
      <dgm:spPr/>
      <dgm:t>
        <a:bodyPr/>
        <a:lstStyle/>
        <a:p>
          <a:r>
            <a:rPr lang="en-US" sz="2000" b="1" dirty="0" smtClean="0"/>
            <a:t>Recreation</a:t>
          </a:r>
          <a:endParaRPr lang="en-US" sz="2000" b="1" dirty="0"/>
        </a:p>
      </dgm:t>
    </dgm:pt>
    <dgm:pt modelId="{1F649DE6-40DB-41A5-BA09-3CA8816E5A6C}" type="parTrans" cxnId="{F2651AA2-19F9-41D4-8487-60E26702EDBF}">
      <dgm:prSet/>
      <dgm:spPr/>
      <dgm:t>
        <a:bodyPr/>
        <a:lstStyle/>
        <a:p>
          <a:endParaRPr lang="en-US" sz="2400" b="1"/>
        </a:p>
      </dgm:t>
    </dgm:pt>
    <dgm:pt modelId="{C765EEE4-6D9D-4809-8BA2-D9A67F6BA0D4}" type="sibTrans" cxnId="{F2651AA2-19F9-41D4-8487-60E26702EDBF}">
      <dgm:prSet/>
      <dgm:spPr/>
      <dgm:t>
        <a:bodyPr/>
        <a:lstStyle/>
        <a:p>
          <a:endParaRPr lang="en-US" sz="2400" b="1"/>
        </a:p>
      </dgm:t>
    </dgm:pt>
    <dgm:pt modelId="{7A447007-057A-477E-8669-3506B7C49A05}">
      <dgm:prSet phldrT="[Text]" custT="1"/>
      <dgm:spPr/>
      <dgm:t>
        <a:bodyPr/>
        <a:lstStyle/>
        <a:p>
          <a:r>
            <a:rPr lang="en-US" sz="2000" b="1" dirty="0" smtClean="0"/>
            <a:t>Language</a:t>
          </a:r>
          <a:endParaRPr lang="en-US" sz="2000" b="1" dirty="0"/>
        </a:p>
      </dgm:t>
    </dgm:pt>
    <dgm:pt modelId="{0568BA1E-26D3-4A3B-B128-7D80272B7303}" type="parTrans" cxnId="{4430C3DA-8C89-4C3D-BD1F-F4A7153C98E5}">
      <dgm:prSet/>
      <dgm:spPr/>
      <dgm:t>
        <a:bodyPr/>
        <a:lstStyle/>
        <a:p>
          <a:endParaRPr lang="en-US" sz="2400" b="1"/>
        </a:p>
      </dgm:t>
    </dgm:pt>
    <dgm:pt modelId="{CDF2DF51-E3CA-47EA-957A-A5A738913F9A}" type="sibTrans" cxnId="{4430C3DA-8C89-4C3D-BD1F-F4A7153C98E5}">
      <dgm:prSet/>
      <dgm:spPr/>
      <dgm:t>
        <a:bodyPr/>
        <a:lstStyle/>
        <a:p>
          <a:endParaRPr lang="en-US" sz="2400" b="1"/>
        </a:p>
      </dgm:t>
    </dgm:pt>
    <dgm:pt modelId="{95F1283A-03D9-4289-AD30-49DBAE30E3EF}">
      <dgm:prSet phldrT="[Text]" custT="1"/>
      <dgm:spPr/>
      <dgm:t>
        <a:bodyPr/>
        <a:lstStyle/>
        <a:p>
          <a:r>
            <a:rPr lang="en-US" sz="2000" b="1" smtClean="0"/>
            <a:t>Marriage</a:t>
          </a:r>
          <a:endParaRPr lang="en-US" sz="2000" b="1" dirty="0"/>
        </a:p>
      </dgm:t>
    </dgm:pt>
    <dgm:pt modelId="{E78E436F-23EC-4FF9-B05F-4C11A77A386A}" type="parTrans" cxnId="{9202549D-5640-471C-8D7F-E67700F471E1}">
      <dgm:prSet/>
      <dgm:spPr/>
      <dgm:t>
        <a:bodyPr/>
        <a:lstStyle/>
        <a:p>
          <a:endParaRPr lang="en-US" sz="2400" b="1"/>
        </a:p>
      </dgm:t>
    </dgm:pt>
    <dgm:pt modelId="{6D564A8B-BC08-478D-A3FE-8D9417CD0DA8}" type="sibTrans" cxnId="{9202549D-5640-471C-8D7F-E67700F471E1}">
      <dgm:prSet/>
      <dgm:spPr/>
      <dgm:t>
        <a:bodyPr/>
        <a:lstStyle/>
        <a:p>
          <a:endParaRPr lang="en-US" sz="2400" b="1"/>
        </a:p>
      </dgm:t>
    </dgm:pt>
    <dgm:pt modelId="{909E97D7-FA66-43DF-999E-18F4A193674E}" type="pres">
      <dgm:prSet presAssocID="{224E278A-FEE5-49A6-8DE3-5192E7C50002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D0D27DB-87AE-4170-B7B6-5E521F5117EC}" type="pres">
      <dgm:prSet presAssocID="{28D3B9E4-E25C-4642-803B-9FC4F3BB5AC3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27A56B03-3FAC-4F0F-8462-46C3B69C48A3}" type="pres">
      <dgm:prSet presAssocID="{28D3B9E4-E25C-4642-803B-9FC4F3BB5AC3}" presName="Accent2" presStyleLbl="node1" presStyleIdx="0" presStyleCnt="19"/>
      <dgm:spPr/>
    </dgm:pt>
    <dgm:pt modelId="{EFD3D599-A29E-467E-9B3B-6FD6317EADDD}" type="pres">
      <dgm:prSet presAssocID="{28D3B9E4-E25C-4642-803B-9FC4F3BB5AC3}" presName="Accent3" presStyleLbl="node1" presStyleIdx="1" presStyleCnt="19"/>
      <dgm:spPr/>
    </dgm:pt>
    <dgm:pt modelId="{FC76D1BA-0AE9-45E8-946C-8A365AC51B9E}" type="pres">
      <dgm:prSet presAssocID="{28D3B9E4-E25C-4642-803B-9FC4F3BB5AC3}" presName="Accent4" presStyleLbl="node1" presStyleIdx="2" presStyleCnt="19" custLinFactX="100000" custLinFactY="37632" custLinFactNeighborX="103927" custLinFactNeighborY="100000"/>
      <dgm:spPr/>
    </dgm:pt>
    <dgm:pt modelId="{4F473DD4-BD07-42E6-AEDF-D5A6D9677641}" type="pres">
      <dgm:prSet presAssocID="{28D3B9E4-E25C-4642-803B-9FC4F3BB5AC3}" presName="Accent5" presStyleLbl="node1" presStyleIdx="3" presStyleCnt="19" custLinFactY="-81910" custLinFactNeighborX="40783" custLinFactNeighborY="-100000"/>
      <dgm:spPr/>
    </dgm:pt>
    <dgm:pt modelId="{5C289412-98A9-4B92-968C-1F0F16CAC1A3}" type="pres">
      <dgm:prSet presAssocID="{28D3B9E4-E25C-4642-803B-9FC4F3BB5AC3}" presName="Accent6" presStyleLbl="node1" presStyleIdx="4" presStyleCnt="19"/>
      <dgm:spPr/>
    </dgm:pt>
    <dgm:pt modelId="{32C3903E-D06F-436B-A6C8-06D33758B98D}" type="pres">
      <dgm:prSet presAssocID="{F74C21D6-C1F8-457B-83D5-80033D178812}" presName="Child1" presStyleLbl="node1" presStyleIdx="5" presStyleCnt="19" custLinFactNeighborX="-39734" custLinFactNeighborY="-5434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4E0C7A5-A59B-4C07-8C41-87D2352CFC02}" type="pres">
      <dgm:prSet presAssocID="{F74C21D6-C1F8-457B-83D5-80033D178812}" presName="Accent7" presStyleCnt="0"/>
      <dgm:spPr/>
    </dgm:pt>
    <dgm:pt modelId="{DD1D08CD-6017-4043-805A-1CFD665C54B1}" type="pres">
      <dgm:prSet presAssocID="{F74C21D6-C1F8-457B-83D5-80033D178812}" presName="AccentHold1" presStyleLbl="node1" presStyleIdx="6" presStyleCnt="19" custLinFactX="-100000" custLinFactY="-100000" custLinFactNeighborX="-168885" custLinFactNeighborY="-136489"/>
      <dgm:spPr/>
    </dgm:pt>
    <dgm:pt modelId="{931AFFFE-DA96-4CB3-8493-3CCED0D7DB87}" type="pres">
      <dgm:prSet presAssocID="{F74C21D6-C1F8-457B-83D5-80033D178812}" presName="Accent8" presStyleCnt="0"/>
      <dgm:spPr/>
    </dgm:pt>
    <dgm:pt modelId="{B8E7CA45-B5E6-4C13-90E5-E9DB7ED1E5DD}" type="pres">
      <dgm:prSet presAssocID="{F74C21D6-C1F8-457B-83D5-80033D178812}" presName="AccentHold2" presStyleLbl="node1" presStyleIdx="7" presStyleCnt="19" custLinFactX="287070" custLinFactNeighborX="300000" custLinFactNeighborY="73582"/>
      <dgm:spPr/>
    </dgm:pt>
    <dgm:pt modelId="{028AD186-CF22-495B-8EF5-E5F839E0C686}" type="pres">
      <dgm:prSet presAssocID="{60756BD1-BE3A-4AAA-8A0E-818E2F784781}" presName="Child2" presStyleLbl="node1" presStyleIdx="8" presStyleCnt="19" custLinFactNeighborX="33870" custLinFactNeighborY="-175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9CBE5D2-8624-4603-A200-DB076ECEB3D3}" type="pres">
      <dgm:prSet presAssocID="{60756BD1-BE3A-4AAA-8A0E-818E2F784781}" presName="Accent9" presStyleCnt="0"/>
      <dgm:spPr/>
    </dgm:pt>
    <dgm:pt modelId="{DDFD7D4A-65FE-438F-AE59-70ACB68DB5D1}" type="pres">
      <dgm:prSet presAssocID="{60756BD1-BE3A-4AAA-8A0E-818E2F784781}" presName="AccentHold1" presStyleLbl="node1" presStyleIdx="9" presStyleCnt="19"/>
      <dgm:spPr/>
    </dgm:pt>
    <dgm:pt modelId="{AA083E4F-1546-4D4D-9014-16E27CA5471A}" type="pres">
      <dgm:prSet presAssocID="{60756BD1-BE3A-4AAA-8A0E-818E2F784781}" presName="Accent10" presStyleCnt="0"/>
      <dgm:spPr/>
    </dgm:pt>
    <dgm:pt modelId="{A0027E08-B2F5-4FF8-9A40-6DBA187AD8F7}" type="pres">
      <dgm:prSet presAssocID="{60756BD1-BE3A-4AAA-8A0E-818E2F784781}" presName="AccentHold2" presStyleLbl="node1" presStyleIdx="10" presStyleCnt="19" custLinFactX="89007" custLinFactY="-269850" custLinFactNeighborX="100000" custLinFactNeighborY="-300000"/>
      <dgm:spPr/>
    </dgm:pt>
    <dgm:pt modelId="{BD02ADD2-6DA6-4F6D-A4BE-AC52D03EEF0E}" type="pres">
      <dgm:prSet presAssocID="{60756BD1-BE3A-4AAA-8A0E-818E2F784781}" presName="Accent11" presStyleCnt="0"/>
      <dgm:spPr/>
    </dgm:pt>
    <dgm:pt modelId="{C2900EA1-F09F-440E-A393-7068A29D2619}" type="pres">
      <dgm:prSet presAssocID="{60756BD1-BE3A-4AAA-8A0E-818E2F784781}" presName="AccentHold3" presStyleLbl="node1" presStyleIdx="11" presStyleCnt="19" custLinFactY="200000" custLinFactNeighborX="29195" custLinFactNeighborY="298712"/>
      <dgm:spPr/>
    </dgm:pt>
    <dgm:pt modelId="{2966034C-0C9F-4FE5-B809-F6FF6F8D9B32}" type="pres">
      <dgm:prSet presAssocID="{D357ED69-86F4-4982-B71C-C0FA171F7DED}" presName="Child3" presStyleLbl="node1" presStyleIdx="12" presStyleCnt="19" custScaleX="126974" custScaleY="124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667A32E-5F33-4193-9587-669C4FE4A029}" type="pres">
      <dgm:prSet presAssocID="{D357ED69-86F4-4982-B71C-C0FA171F7DED}" presName="Accent12" presStyleCnt="0"/>
      <dgm:spPr/>
    </dgm:pt>
    <dgm:pt modelId="{B9A189B9-FC1D-417B-B710-6AFF79A044FE}" type="pres">
      <dgm:prSet presAssocID="{D357ED69-86F4-4982-B71C-C0FA171F7DED}" presName="AccentHold1" presStyleLbl="node1" presStyleIdx="13" presStyleCnt="19"/>
      <dgm:spPr/>
    </dgm:pt>
    <dgm:pt modelId="{7061B5CC-A5D5-4FF8-94E0-6EEEC831A6C5}" type="pres">
      <dgm:prSet presAssocID="{95F1283A-03D9-4289-AD30-49DBAE30E3EF}" presName="Child4" presStyleLbl="node1" presStyleIdx="14" presStyleCnt="19" custScaleX="106152" custScaleY="106152" custLinFactNeighborX="-58822" custLinFactNeighborY="-417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388D41D-2419-4041-B595-6590CA806103}" type="pres">
      <dgm:prSet presAssocID="{95F1283A-03D9-4289-AD30-49DBAE30E3EF}" presName="Accent13" presStyleCnt="0"/>
      <dgm:spPr/>
    </dgm:pt>
    <dgm:pt modelId="{8CC39DEB-6B8A-4855-BF3A-CBB8FCE86843}" type="pres">
      <dgm:prSet presAssocID="{95F1283A-03D9-4289-AD30-49DBAE30E3EF}" presName="AccentHold1" presStyleLbl="node1" presStyleIdx="15" presStyleCnt="19" custLinFactX="79079" custLinFactY="16027" custLinFactNeighborX="100000" custLinFactNeighborY="100000"/>
      <dgm:spPr/>
    </dgm:pt>
    <dgm:pt modelId="{4BF631F8-8DD5-4741-9CAF-ECFA7F8605E8}" type="pres">
      <dgm:prSet presAssocID="{7A447007-057A-477E-8669-3506B7C49A05}" presName="Child5" presStyleLbl="node1" presStyleIdx="16" presStyleCnt="19" custScaleX="120812" custScaleY="116098" custLinFactNeighborX="23598" custLinFactNeighborY="631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1CD8950-4B6D-450E-A97D-8CA446218327}" type="pres">
      <dgm:prSet presAssocID="{7A447007-057A-477E-8669-3506B7C49A05}" presName="Accent15" presStyleCnt="0"/>
      <dgm:spPr/>
    </dgm:pt>
    <dgm:pt modelId="{E0AB2D5F-F23F-452D-861C-8EE60D04D152}" type="pres">
      <dgm:prSet presAssocID="{7A447007-057A-477E-8669-3506B7C49A05}" presName="AccentHold2" presStyleLbl="node1" presStyleIdx="17" presStyleCnt="19"/>
      <dgm:spPr/>
    </dgm:pt>
    <dgm:pt modelId="{C10DA456-B8FE-4D7B-8653-B374C3E1DEB4}" type="pres">
      <dgm:prSet presAssocID="{7A447007-057A-477E-8669-3506B7C49A05}" presName="Accent16" presStyleCnt="0"/>
      <dgm:spPr/>
    </dgm:pt>
    <dgm:pt modelId="{7824535C-5370-47A1-81E4-6D5AEFAD8EA9}" type="pres">
      <dgm:prSet presAssocID="{7A447007-057A-477E-8669-3506B7C49A05}" presName="AccentHold3" presStyleLbl="node1" presStyleIdx="18" presStyleCnt="19" custLinFactX="107655" custLinFactNeighborX="200000"/>
      <dgm:spPr/>
    </dgm:pt>
  </dgm:ptLst>
  <dgm:cxnLst>
    <dgm:cxn modelId="{F0F9F5EB-4100-4AA9-A38F-83B8478B4515}" type="presOf" srcId="{7A447007-057A-477E-8669-3506B7C49A05}" destId="{4BF631F8-8DD5-4741-9CAF-ECFA7F8605E8}" srcOrd="0" destOrd="0" presId="urn:microsoft.com/office/officeart/2009/3/layout/CircleRelationship"/>
    <dgm:cxn modelId="{FE8260EA-CDFB-4218-964C-87C25A65C3FA}" srcId="{224E278A-FEE5-49A6-8DE3-5192E7C50002}" destId="{28D3B9E4-E25C-4642-803B-9FC4F3BB5AC3}" srcOrd="0" destOrd="0" parTransId="{97729FC0-DA83-4174-A0EB-EDB65D112C62}" sibTransId="{0C2E8175-EDBD-4F98-BBAE-2B07D956702C}"/>
    <dgm:cxn modelId="{9202549D-5640-471C-8D7F-E67700F471E1}" srcId="{28D3B9E4-E25C-4642-803B-9FC4F3BB5AC3}" destId="{95F1283A-03D9-4289-AD30-49DBAE30E3EF}" srcOrd="3" destOrd="0" parTransId="{E78E436F-23EC-4FF9-B05F-4C11A77A386A}" sibTransId="{6D564A8B-BC08-478D-A3FE-8D9417CD0DA8}"/>
    <dgm:cxn modelId="{B2F0E55C-5919-4836-95FD-2046C4D73498}" type="presOf" srcId="{F74C21D6-C1F8-457B-83D5-80033D178812}" destId="{32C3903E-D06F-436B-A6C8-06D33758B98D}" srcOrd="0" destOrd="0" presId="urn:microsoft.com/office/officeart/2009/3/layout/CircleRelationship"/>
    <dgm:cxn modelId="{BB8F7161-3A3E-4E6D-86DA-6BC12975D60E}" type="presOf" srcId="{224E278A-FEE5-49A6-8DE3-5192E7C50002}" destId="{909E97D7-FA66-43DF-999E-18F4A193674E}" srcOrd="0" destOrd="0" presId="urn:microsoft.com/office/officeart/2009/3/layout/CircleRelationship"/>
    <dgm:cxn modelId="{DA99D3A5-0A4A-4144-91CE-35E61C7485EC}" type="presOf" srcId="{28D3B9E4-E25C-4642-803B-9FC4F3BB5AC3}" destId="{0D0D27DB-87AE-4170-B7B6-5E521F5117EC}" srcOrd="0" destOrd="0" presId="urn:microsoft.com/office/officeart/2009/3/layout/CircleRelationship"/>
    <dgm:cxn modelId="{B39E3CAD-D9C2-4936-9317-CEB0A2897480}" srcId="{28D3B9E4-E25C-4642-803B-9FC4F3BB5AC3}" destId="{F74C21D6-C1F8-457B-83D5-80033D178812}" srcOrd="0" destOrd="0" parTransId="{2F6CCA0F-2A19-475A-8630-9C5508649030}" sibTransId="{CCF5D302-B67A-41E6-B78D-9D40559BB610}"/>
    <dgm:cxn modelId="{4430C3DA-8C89-4C3D-BD1F-F4A7153C98E5}" srcId="{28D3B9E4-E25C-4642-803B-9FC4F3BB5AC3}" destId="{7A447007-057A-477E-8669-3506B7C49A05}" srcOrd="4" destOrd="0" parTransId="{0568BA1E-26D3-4A3B-B128-7D80272B7303}" sibTransId="{CDF2DF51-E3CA-47EA-957A-A5A738913F9A}"/>
    <dgm:cxn modelId="{874BCE2C-949C-4882-9286-E02A063949EE}" type="presOf" srcId="{60756BD1-BE3A-4AAA-8A0E-818E2F784781}" destId="{028AD186-CF22-495B-8EF5-E5F839E0C686}" srcOrd="0" destOrd="0" presId="urn:microsoft.com/office/officeart/2009/3/layout/CircleRelationship"/>
    <dgm:cxn modelId="{173F1413-785B-4C6B-90D8-FC2C6D41FFD6}" type="presOf" srcId="{D357ED69-86F4-4982-B71C-C0FA171F7DED}" destId="{2966034C-0C9F-4FE5-B809-F6FF6F8D9B32}" srcOrd="0" destOrd="0" presId="urn:microsoft.com/office/officeart/2009/3/layout/CircleRelationship"/>
    <dgm:cxn modelId="{F6A86CF2-991D-4FEB-A51C-0EA4B4999933}" type="presOf" srcId="{95F1283A-03D9-4289-AD30-49DBAE30E3EF}" destId="{7061B5CC-A5D5-4FF8-94E0-6EEEC831A6C5}" srcOrd="0" destOrd="0" presId="urn:microsoft.com/office/officeart/2009/3/layout/CircleRelationship"/>
    <dgm:cxn modelId="{BEB82216-3496-4C90-96DE-01B3B75C894C}" srcId="{28D3B9E4-E25C-4642-803B-9FC4F3BB5AC3}" destId="{60756BD1-BE3A-4AAA-8A0E-818E2F784781}" srcOrd="1" destOrd="0" parTransId="{08BB7CAD-89CB-4BC3-8E5B-EF5F2C6D9159}" sibTransId="{639FB9E3-FD65-4105-9FDC-6722AD31EB33}"/>
    <dgm:cxn modelId="{F2651AA2-19F9-41D4-8487-60E26702EDBF}" srcId="{28D3B9E4-E25C-4642-803B-9FC4F3BB5AC3}" destId="{D357ED69-86F4-4982-B71C-C0FA171F7DED}" srcOrd="2" destOrd="0" parTransId="{1F649DE6-40DB-41A5-BA09-3CA8816E5A6C}" sibTransId="{C765EEE4-6D9D-4809-8BA2-D9A67F6BA0D4}"/>
    <dgm:cxn modelId="{DA9F1CAA-2D77-40C6-AD6F-51943023B5F2}" type="presParOf" srcId="{909E97D7-FA66-43DF-999E-18F4A193674E}" destId="{0D0D27DB-87AE-4170-B7B6-5E521F5117EC}" srcOrd="0" destOrd="0" presId="urn:microsoft.com/office/officeart/2009/3/layout/CircleRelationship"/>
    <dgm:cxn modelId="{8DAEB494-FC65-4957-BB1A-D6E50FED1A74}" type="presParOf" srcId="{909E97D7-FA66-43DF-999E-18F4A193674E}" destId="{27A56B03-3FAC-4F0F-8462-46C3B69C48A3}" srcOrd="1" destOrd="0" presId="urn:microsoft.com/office/officeart/2009/3/layout/CircleRelationship"/>
    <dgm:cxn modelId="{B95C2322-BC5F-47FD-A74A-510453A9C259}" type="presParOf" srcId="{909E97D7-FA66-43DF-999E-18F4A193674E}" destId="{EFD3D599-A29E-467E-9B3B-6FD6317EADDD}" srcOrd="2" destOrd="0" presId="urn:microsoft.com/office/officeart/2009/3/layout/CircleRelationship"/>
    <dgm:cxn modelId="{178D9A1F-CACF-4FC5-A6DB-11893B3BC881}" type="presParOf" srcId="{909E97D7-FA66-43DF-999E-18F4A193674E}" destId="{FC76D1BA-0AE9-45E8-946C-8A365AC51B9E}" srcOrd="3" destOrd="0" presId="urn:microsoft.com/office/officeart/2009/3/layout/CircleRelationship"/>
    <dgm:cxn modelId="{E91FAD45-541B-4657-8D34-25CDE028FD49}" type="presParOf" srcId="{909E97D7-FA66-43DF-999E-18F4A193674E}" destId="{4F473DD4-BD07-42E6-AEDF-D5A6D9677641}" srcOrd="4" destOrd="0" presId="urn:microsoft.com/office/officeart/2009/3/layout/CircleRelationship"/>
    <dgm:cxn modelId="{9E6DF030-3B06-42DC-BC06-ADDC2FDAED5D}" type="presParOf" srcId="{909E97D7-FA66-43DF-999E-18F4A193674E}" destId="{5C289412-98A9-4B92-968C-1F0F16CAC1A3}" srcOrd="5" destOrd="0" presId="urn:microsoft.com/office/officeart/2009/3/layout/CircleRelationship"/>
    <dgm:cxn modelId="{76B31D3F-3DCA-4B2B-9321-8F1FEA7805C0}" type="presParOf" srcId="{909E97D7-FA66-43DF-999E-18F4A193674E}" destId="{32C3903E-D06F-436B-A6C8-06D33758B98D}" srcOrd="6" destOrd="0" presId="urn:microsoft.com/office/officeart/2009/3/layout/CircleRelationship"/>
    <dgm:cxn modelId="{5655DB64-4657-47E0-8E74-C656EC6118C4}" type="presParOf" srcId="{909E97D7-FA66-43DF-999E-18F4A193674E}" destId="{54E0C7A5-A59B-4C07-8C41-87D2352CFC02}" srcOrd="7" destOrd="0" presId="urn:microsoft.com/office/officeart/2009/3/layout/CircleRelationship"/>
    <dgm:cxn modelId="{F723C23B-8824-4D36-B123-AF9839D7504C}" type="presParOf" srcId="{54E0C7A5-A59B-4C07-8C41-87D2352CFC02}" destId="{DD1D08CD-6017-4043-805A-1CFD665C54B1}" srcOrd="0" destOrd="0" presId="urn:microsoft.com/office/officeart/2009/3/layout/CircleRelationship"/>
    <dgm:cxn modelId="{48475E3E-BA4B-4B5C-8DCD-D72E34B09B7E}" type="presParOf" srcId="{909E97D7-FA66-43DF-999E-18F4A193674E}" destId="{931AFFFE-DA96-4CB3-8493-3CCED0D7DB87}" srcOrd="8" destOrd="0" presId="urn:microsoft.com/office/officeart/2009/3/layout/CircleRelationship"/>
    <dgm:cxn modelId="{D9450A64-DE24-42C6-80D1-6B3C92D2601E}" type="presParOf" srcId="{931AFFFE-DA96-4CB3-8493-3CCED0D7DB87}" destId="{B8E7CA45-B5E6-4C13-90E5-E9DB7ED1E5DD}" srcOrd="0" destOrd="0" presId="urn:microsoft.com/office/officeart/2009/3/layout/CircleRelationship"/>
    <dgm:cxn modelId="{19175E7D-6EDD-49C1-8D7A-5BEE34A57757}" type="presParOf" srcId="{909E97D7-FA66-43DF-999E-18F4A193674E}" destId="{028AD186-CF22-495B-8EF5-E5F839E0C686}" srcOrd="9" destOrd="0" presId="urn:microsoft.com/office/officeart/2009/3/layout/CircleRelationship"/>
    <dgm:cxn modelId="{FBC45360-8DF8-4551-9D42-5CB9CED12402}" type="presParOf" srcId="{909E97D7-FA66-43DF-999E-18F4A193674E}" destId="{69CBE5D2-8624-4603-A200-DB076ECEB3D3}" srcOrd="10" destOrd="0" presId="urn:microsoft.com/office/officeart/2009/3/layout/CircleRelationship"/>
    <dgm:cxn modelId="{8BEC4471-87A6-49D6-9EA0-B19B3F3F2AA5}" type="presParOf" srcId="{69CBE5D2-8624-4603-A200-DB076ECEB3D3}" destId="{DDFD7D4A-65FE-438F-AE59-70ACB68DB5D1}" srcOrd="0" destOrd="0" presId="urn:microsoft.com/office/officeart/2009/3/layout/CircleRelationship"/>
    <dgm:cxn modelId="{73CF6738-5B8E-4674-94A8-8068275E3224}" type="presParOf" srcId="{909E97D7-FA66-43DF-999E-18F4A193674E}" destId="{AA083E4F-1546-4D4D-9014-16E27CA5471A}" srcOrd="11" destOrd="0" presId="urn:microsoft.com/office/officeart/2009/3/layout/CircleRelationship"/>
    <dgm:cxn modelId="{FBDF76FA-5623-4DEE-ADA1-7A63C7F4AEDE}" type="presParOf" srcId="{AA083E4F-1546-4D4D-9014-16E27CA5471A}" destId="{A0027E08-B2F5-4FF8-9A40-6DBA187AD8F7}" srcOrd="0" destOrd="0" presId="urn:microsoft.com/office/officeart/2009/3/layout/CircleRelationship"/>
    <dgm:cxn modelId="{9833B287-ADF2-4B75-AAED-134733D25EF0}" type="presParOf" srcId="{909E97D7-FA66-43DF-999E-18F4A193674E}" destId="{BD02ADD2-6DA6-4F6D-A4BE-AC52D03EEF0E}" srcOrd="12" destOrd="0" presId="urn:microsoft.com/office/officeart/2009/3/layout/CircleRelationship"/>
    <dgm:cxn modelId="{50AA833E-EA42-4F2A-8F53-E33798600838}" type="presParOf" srcId="{BD02ADD2-6DA6-4F6D-A4BE-AC52D03EEF0E}" destId="{C2900EA1-F09F-440E-A393-7068A29D2619}" srcOrd="0" destOrd="0" presId="urn:microsoft.com/office/officeart/2009/3/layout/CircleRelationship"/>
    <dgm:cxn modelId="{35373EF0-B88C-45D2-98A2-257CE533544F}" type="presParOf" srcId="{909E97D7-FA66-43DF-999E-18F4A193674E}" destId="{2966034C-0C9F-4FE5-B809-F6FF6F8D9B32}" srcOrd="13" destOrd="0" presId="urn:microsoft.com/office/officeart/2009/3/layout/CircleRelationship"/>
    <dgm:cxn modelId="{88EDDFF9-387B-4CB2-B069-73294B1CA27D}" type="presParOf" srcId="{909E97D7-FA66-43DF-999E-18F4A193674E}" destId="{B667A32E-5F33-4193-9587-669C4FE4A029}" srcOrd="14" destOrd="0" presId="urn:microsoft.com/office/officeart/2009/3/layout/CircleRelationship"/>
    <dgm:cxn modelId="{9E6E37EC-450E-4022-B0B2-6A30B7613AD7}" type="presParOf" srcId="{B667A32E-5F33-4193-9587-669C4FE4A029}" destId="{B9A189B9-FC1D-417B-B710-6AFF79A044FE}" srcOrd="0" destOrd="0" presId="urn:microsoft.com/office/officeart/2009/3/layout/CircleRelationship"/>
    <dgm:cxn modelId="{07A91D4E-693D-45F7-BC60-D2F388DF5564}" type="presParOf" srcId="{909E97D7-FA66-43DF-999E-18F4A193674E}" destId="{7061B5CC-A5D5-4FF8-94E0-6EEEC831A6C5}" srcOrd="15" destOrd="0" presId="urn:microsoft.com/office/officeart/2009/3/layout/CircleRelationship"/>
    <dgm:cxn modelId="{AF86E4C9-1877-4609-80AF-524FFA50B2D6}" type="presParOf" srcId="{909E97D7-FA66-43DF-999E-18F4A193674E}" destId="{4388D41D-2419-4041-B595-6590CA806103}" srcOrd="16" destOrd="0" presId="urn:microsoft.com/office/officeart/2009/3/layout/CircleRelationship"/>
    <dgm:cxn modelId="{BA8A72A6-5703-491E-8F83-09B1A2B2573D}" type="presParOf" srcId="{4388D41D-2419-4041-B595-6590CA806103}" destId="{8CC39DEB-6B8A-4855-BF3A-CBB8FCE86843}" srcOrd="0" destOrd="0" presId="urn:microsoft.com/office/officeart/2009/3/layout/CircleRelationship"/>
    <dgm:cxn modelId="{4CF32C8B-1012-4718-B7E4-196C2DD14D5D}" type="presParOf" srcId="{909E97D7-FA66-43DF-999E-18F4A193674E}" destId="{4BF631F8-8DD5-4741-9CAF-ECFA7F8605E8}" srcOrd="17" destOrd="0" presId="urn:microsoft.com/office/officeart/2009/3/layout/CircleRelationship"/>
    <dgm:cxn modelId="{A1AADA38-931D-45CE-A793-D5CB7E81A9B9}" type="presParOf" srcId="{909E97D7-FA66-43DF-999E-18F4A193674E}" destId="{51CD8950-4B6D-450E-A97D-8CA446218327}" srcOrd="18" destOrd="0" presId="urn:microsoft.com/office/officeart/2009/3/layout/CircleRelationship"/>
    <dgm:cxn modelId="{053FD3AD-0361-4758-A21D-387C5AE80BDF}" type="presParOf" srcId="{51CD8950-4B6D-450E-A97D-8CA446218327}" destId="{E0AB2D5F-F23F-452D-861C-8EE60D04D152}" srcOrd="0" destOrd="0" presId="urn:microsoft.com/office/officeart/2009/3/layout/CircleRelationship"/>
    <dgm:cxn modelId="{4EAF2EAC-C9F8-4CD7-9EAD-8FCDF8DC7567}" type="presParOf" srcId="{909E97D7-FA66-43DF-999E-18F4A193674E}" destId="{C10DA456-B8FE-4D7B-8653-B374C3E1DEB4}" srcOrd="19" destOrd="0" presId="urn:microsoft.com/office/officeart/2009/3/layout/CircleRelationship"/>
    <dgm:cxn modelId="{98A29D62-8E4B-4FA3-86E7-092BC7A91D07}" type="presParOf" srcId="{C10DA456-B8FE-4D7B-8653-B374C3E1DEB4}" destId="{7824535C-5370-47A1-81E4-6D5AEFAD8EA9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D27DB-87AE-4170-B7B6-5E521F5117EC}">
      <dsp:nvSpPr>
        <dsp:cNvPr id="0" name=""/>
        <dsp:cNvSpPr/>
      </dsp:nvSpPr>
      <dsp:spPr>
        <a:xfrm>
          <a:off x="2206621" y="1182028"/>
          <a:ext cx="3368100" cy="3368680"/>
        </a:xfrm>
        <a:prstGeom prst="ellipse">
          <a:avLst/>
        </a:prstGeom>
        <a:solidFill>
          <a:schemeClr val="tx2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atin typeface="Eras Bold ITC" panose="020B0907030504020204" pitchFamily="34" charset="0"/>
            </a:rPr>
            <a:t>GOD &amp; TRUTH</a:t>
          </a:r>
          <a:endParaRPr lang="en-US" sz="3200" b="0" kern="1200" dirty="0">
            <a:latin typeface="Eras Bold ITC" panose="020B0907030504020204" pitchFamily="34" charset="0"/>
          </a:endParaRPr>
        </a:p>
      </dsp:txBody>
      <dsp:txXfrm>
        <a:off x="2699868" y="1675360"/>
        <a:ext cx="2381606" cy="2382016"/>
      </dsp:txXfrm>
    </dsp:sp>
    <dsp:sp modelId="{27A56B03-3FAC-4F0F-8462-46C3B69C48A3}">
      <dsp:nvSpPr>
        <dsp:cNvPr id="0" name=""/>
        <dsp:cNvSpPr/>
      </dsp:nvSpPr>
      <dsp:spPr>
        <a:xfrm>
          <a:off x="3242269" y="4300284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3D599-A29E-467E-9B3B-6FD6317EADDD}">
      <dsp:nvSpPr>
        <dsp:cNvPr id="0" name=""/>
        <dsp:cNvSpPr/>
      </dsp:nvSpPr>
      <dsp:spPr>
        <a:xfrm>
          <a:off x="5791662" y="2549125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222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6D1BA-0AE9-45E8-946C-8A365AC51B9E}">
      <dsp:nvSpPr>
        <dsp:cNvPr id="0" name=""/>
        <dsp:cNvSpPr/>
      </dsp:nvSpPr>
      <dsp:spPr>
        <a:xfrm>
          <a:off x="5257799" y="5105401"/>
          <a:ext cx="374463" cy="37503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444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73DD4-BD07-42E6-AEDF-D5A6D9677641}">
      <dsp:nvSpPr>
        <dsp:cNvPr id="0" name=""/>
        <dsp:cNvSpPr/>
      </dsp:nvSpPr>
      <dsp:spPr>
        <a:xfrm>
          <a:off x="3429002" y="1066801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6667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89412-98A9-4B92-968C-1F0F16CAC1A3}">
      <dsp:nvSpPr>
        <dsp:cNvPr id="0" name=""/>
        <dsp:cNvSpPr/>
      </dsp:nvSpPr>
      <dsp:spPr>
        <a:xfrm>
          <a:off x="2463633" y="3114384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8889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3903E-D06F-436B-A6C8-06D33758B98D}">
      <dsp:nvSpPr>
        <dsp:cNvPr id="0" name=""/>
        <dsp:cNvSpPr/>
      </dsp:nvSpPr>
      <dsp:spPr>
        <a:xfrm>
          <a:off x="609604" y="1045743"/>
          <a:ext cx="1369348" cy="1369504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1111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Life</a:t>
          </a:r>
          <a:endParaRPr lang="en-US" sz="2000" b="1" kern="1200" dirty="0"/>
        </a:p>
      </dsp:txBody>
      <dsp:txXfrm>
        <a:off x="810140" y="1246302"/>
        <a:ext cx="968276" cy="968386"/>
      </dsp:txXfrm>
    </dsp:sp>
    <dsp:sp modelId="{DD1D08CD-6017-4043-805A-1CFD665C54B1}">
      <dsp:nvSpPr>
        <dsp:cNvPr id="0" name=""/>
        <dsp:cNvSpPr/>
      </dsp:nvSpPr>
      <dsp:spPr>
        <a:xfrm>
          <a:off x="2743198" y="685800"/>
          <a:ext cx="374463" cy="37503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7CA45-B5E6-4C13-90E5-E9DB7ED1E5DD}">
      <dsp:nvSpPr>
        <dsp:cNvPr id="0" name=""/>
        <dsp:cNvSpPr/>
      </dsp:nvSpPr>
      <dsp:spPr>
        <a:xfrm>
          <a:off x="5257800" y="4058769"/>
          <a:ext cx="677074" cy="677227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5556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AD186-CF22-495B-8EF5-E5F839E0C686}">
      <dsp:nvSpPr>
        <dsp:cNvPr id="0" name=""/>
        <dsp:cNvSpPr/>
      </dsp:nvSpPr>
      <dsp:spPr>
        <a:xfrm>
          <a:off x="6384658" y="1121943"/>
          <a:ext cx="1369348" cy="1369504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7778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Law</a:t>
          </a:r>
          <a:endParaRPr lang="en-US" sz="2000" b="1" kern="1200" dirty="0"/>
        </a:p>
      </dsp:txBody>
      <dsp:txXfrm>
        <a:off x="6585194" y="1322502"/>
        <a:ext cx="968276" cy="968386"/>
      </dsp:txXfrm>
    </dsp:sp>
    <dsp:sp modelId="{DDFD7D4A-65FE-438F-AE59-70ACB68DB5D1}">
      <dsp:nvSpPr>
        <dsp:cNvPr id="0" name=""/>
        <dsp:cNvSpPr/>
      </dsp:nvSpPr>
      <dsp:spPr>
        <a:xfrm>
          <a:off x="5309419" y="2091018"/>
          <a:ext cx="374463" cy="375033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27E08-B2F5-4FF8-9A40-6DBA187AD8F7}">
      <dsp:nvSpPr>
        <dsp:cNvPr id="0" name=""/>
        <dsp:cNvSpPr/>
      </dsp:nvSpPr>
      <dsp:spPr>
        <a:xfrm>
          <a:off x="1538388" y="2819400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2222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00EA1-F09F-440E-A393-7068A29D2619}">
      <dsp:nvSpPr>
        <dsp:cNvPr id="0" name=""/>
        <dsp:cNvSpPr/>
      </dsp:nvSpPr>
      <dsp:spPr>
        <a:xfrm>
          <a:off x="3810001" y="5333999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4444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6034C-0C9F-4FE5-B809-F6FF6F8D9B32}">
      <dsp:nvSpPr>
        <dsp:cNvPr id="0" name=""/>
        <dsp:cNvSpPr/>
      </dsp:nvSpPr>
      <dsp:spPr>
        <a:xfrm>
          <a:off x="6380087" y="3344720"/>
          <a:ext cx="1738716" cy="1704649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Recreation</a:t>
          </a:r>
          <a:endParaRPr lang="en-US" sz="2000" b="1" kern="1200" dirty="0"/>
        </a:p>
      </dsp:txBody>
      <dsp:txXfrm>
        <a:off x="6634716" y="3594360"/>
        <a:ext cx="1229458" cy="1205369"/>
      </dsp:txXfrm>
    </dsp:sp>
    <dsp:sp modelId="{B9A189B9-FC1D-417B-B710-6AFF79A044FE}">
      <dsp:nvSpPr>
        <dsp:cNvPr id="0" name=""/>
        <dsp:cNvSpPr/>
      </dsp:nvSpPr>
      <dsp:spPr>
        <a:xfrm>
          <a:off x="6178562" y="3464736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8889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1B5CC-A5D5-4FF8-94E0-6EEEC831A6C5}">
      <dsp:nvSpPr>
        <dsp:cNvPr id="0" name=""/>
        <dsp:cNvSpPr/>
      </dsp:nvSpPr>
      <dsp:spPr>
        <a:xfrm>
          <a:off x="1786684" y="4585018"/>
          <a:ext cx="1453591" cy="1453756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1111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Marriage</a:t>
          </a:r>
          <a:endParaRPr lang="en-US" sz="2000" b="1" kern="1200" dirty="0"/>
        </a:p>
      </dsp:txBody>
      <dsp:txXfrm>
        <a:off x="1999557" y="4797916"/>
        <a:ext cx="1027845" cy="1027960"/>
      </dsp:txXfrm>
    </dsp:sp>
    <dsp:sp modelId="{8CC39DEB-6B8A-4855-BF3A-CBB8FCE86843}">
      <dsp:nvSpPr>
        <dsp:cNvPr id="0" name=""/>
        <dsp:cNvSpPr/>
      </dsp:nvSpPr>
      <dsp:spPr>
        <a:xfrm>
          <a:off x="4343400" y="4953000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3333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631F8-8DD5-4741-9CAF-ECFA7F8605E8}">
      <dsp:nvSpPr>
        <dsp:cNvPr id="0" name=""/>
        <dsp:cNvSpPr/>
      </dsp:nvSpPr>
      <dsp:spPr>
        <a:xfrm>
          <a:off x="4120715" y="10237"/>
          <a:ext cx="1654337" cy="1589967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5556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Language</a:t>
          </a:r>
          <a:endParaRPr lang="en-US" sz="2000" b="1" kern="1200" dirty="0"/>
        </a:p>
      </dsp:txBody>
      <dsp:txXfrm>
        <a:off x="4362987" y="243082"/>
        <a:ext cx="1169793" cy="1124277"/>
      </dsp:txXfrm>
    </dsp:sp>
    <dsp:sp modelId="{E0AB2D5F-F23F-452D-861C-8EE60D04D152}">
      <dsp:nvSpPr>
        <dsp:cNvPr id="0" name=""/>
        <dsp:cNvSpPr/>
      </dsp:nvSpPr>
      <dsp:spPr>
        <a:xfrm>
          <a:off x="2251529" y="1518535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7778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4535C-5370-47A1-81E4-6D5AEFAD8EA9}">
      <dsp:nvSpPr>
        <dsp:cNvPr id="0" name=""/>
        <dsp:cNvSpPr/>
      </dsp:nvSpPr>
      <dsp:spPr>
        <a:xfrm>
          <a:off x="6248400" y="371161"/>
          <a:ext cx="271520" cy="27149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42C5D-1F31-40E2-BCF5-900FDB61BF6D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AD87D-A726-49ED-8BC6-444975491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AD87D-A726-49ED-8BC6-4449754917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2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6BDC-D939-4000-9AE1-31FFF4681FC0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  <a:latin typeface="Eras Bold ITC" panose="020B0907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>
                <a:latin typeface="Eras Bold ITC" panose="020B0907030504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8D21-1E95-4E31-AFBD-875DBD54AEC1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17E9-D736-43A1-A7BB-F58702B26BFD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03F-D2A8-4532-913D-A684374366B0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0E86-518C-48E1-8690-FE53F51DE80D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5FD7-F3EC-423A-9094-1EB66B26422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FF1-0B32-4F77-A72C-F26F735C9AF1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2DF3-D503-4B1B-9C48-2E15436E84B7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480A-9E7C-42CF-AD86-2A5DE23465F2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4221-0C7F-4599-A319-473E195420C3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17E9-D736-43A1-A7BB-F58702B26BFD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10D27B8-0405-4035-88A7-44F57A2F992C}" type="datetimeFigureOut">
              <a:rPr lang="en-US" smtClean="0">
                <a:solidFill>
                  <a:prstClr val="black"/>
                </a:solidFill>
              </a:rPr>
              <a:pPr/>
              <a:t>3/11/2016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01E43B6-B614-4D51-BF33-CA8937AB7E9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Eras Bold ITC" panose="020B0907030504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EVIL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Challenge to Overcome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57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“Do not be overcome by evil, but overcome evil with good” (Rom. 12:21</a:t>
            </a:r>
            <a:r>
              <a:rPr lang="en-US" sz="2000" dirty="0" smtClean="0"/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721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Evildoers</a:t>
            </a:r>
          </a:p>
          <a:p>
            <a:r>
              <a:rPr lang="en-US" dirty="0"/>
              <a:t>Bribery</a:t>
            </a:r>
          </a:p>
          <a:p>
            <a:r>
              <a:rPr lang="en-US" dirty="0" smtClean="0"/>
              <a:t>Murderers</a:t>
            </a:r>
          </a:p>
          <a:p>
            <a:r>
              <a:rPr lang="en-US" dirty="0" smtClean="0"/>
              <a:t>Thieves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Holy days</a:t>
            </a:r>
          </a:p>
          <a:p>
            <a:r>
              <a:rPr lang="en-US" dirty="0" smtClean="0"/>
              <a:t>Burning incense</a:t>
            </a:r>
          </a:p>
          <a:p>
            <a:r>
              <a:rPr lang="en-US" dirty="0" smtClean="0"/>
              <a:t>Animal sacrifices</a:t>
            </a:r>
          </a:p>
          <a:p>
            <a:r>
              <a:rPr lang="en-US" dirty="0" smtClean="0"/>
              <a:t>Prayers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SYNCHRONISM WITH THE WORLD WILL NOT WORK </a:t>
            </a:r>
            <a:r>
              <a:rPr lang="en-US" dirty="0" smtClean="0"/>
              <a:t>(</a:t>
            </a:r>
            <a:r>
              <a:rPr lang="en-US" cap="none" dirty="0" smtClean="0"/>
              <a:t>Isa. </a:t>
            </a:r>
            <a:r>
              <a:rPr lang="en-US" dirty="0" smtClean="0"/>
              <a:t>1:4-23)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Appear to Worship God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Live Like Sodom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96809" y="5323582"/>
            <a:ext cx="75055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“I cannot endure iniquity and the sacred meeting”</a:t>
            </a:r>
            <a:b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(Isa. 1:13)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964" y="4572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1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 uiExpand="1" build="p"/>
      <p:bldP spid="8" grpId="0" build="p"/>
      <p:bldP spid="9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SYNCHRONISM WITH THE WORLD WILL NOT WORK </a:t>
            </a:r>
            <a:r>
              <a:rPr lang="en-US" dirty="0" smtClean="0"/>
              <a:t>(</a:t>
            </a:r>
            <a:r>
              <a:rPr lang="en-US" cap="none" dirty="0" smtClean="0"/>
              <a:t>Isa</a:t>
            </a:r>
            <a:r>
              <a:rPr lang="en-US" dirty="0" smtClean="0"/>
              <a:t>. 1:4-23)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James 4:4, 5,</a:t>
            </a:r>
          </a:p>
          <a:p>
            <a:pPr marL="0" indent="0">
              <a:buNone/>
            </a:pPr>
            <a:r>
              <a:rPr lang="en-US" dirty="0" smtClean="0"/>
              <a:t>4  </a:t>
            </a:r>
            <a:r>
              <a:rPr lang="en-US" dirty="0"/>
              <a:t>Adulterers and adulteresses! Do you not know that friendship with the world is enmity with God? Whoever therefore wants to be a friend of the world makes himself an enemy of God.</a:t>
            </a:r>
          </a:p>
          <a:p>
            <a:pPr marL="0" indent="0">
              <a:buNone/>
            </a:pPr>
            <a:r>
              <a:rPr lang="en-US" dirty="0"/>
              <a:t>5  Or do you think that the Scripture says in vain, "The Spirit who dwells in us yearns jealously</a:t>
            </a:r>
            <a:r>
              <a:rPr lang="en-US" dirty="0" smtClean="0"/>
              <a:t>"?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964" y="4572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4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SYNCHRONISM WITH THE WORLD WILL NOT WORK </a:t>
            </a:r>
            <a:r>
              <a:rPr lang="en-US" dirty="0" smtClean="0"/>
              <a:t>(</a:t>
            </a:r>
            <a:r>
              <a:rPr lang="en-US" cap="none" dirty="0" smtClean="0"/>
              <a:t>Isa</a:t>
            </a:r>
            <a:r>
              <a:rPr lang="en-US" dirty="0" smtClean="0"/>
              <a:t>. 1:4-23)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267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John 2:15-17,</a:t>
            </a:r>
          </a:p>
          <a:p>
            <a:pPr marL="0" indent="0">
              <a:buNone/>
            </a:pPr>
            <a:r>
              <a:rPr lang="en-US" dirty="0" smtClean="0"/>
              <a:t>15  </a:t>
            </a:r>
            <a:r>
              <a:rPr lang="en-US" dirty="0"/>
              <a:t>Do not love the world or the things in the world. If anyone loves the world, the love of the Father is not in him.</a:t>
            </a:r>
          </a:p>
          <a:p>
            <a:pPr marL="0" indent="0">
              <a:buNone/>
            </a:pPr>
            <a:r>
              <a:rPr lang="en-US" dirty="0"/>
              <a:t>16  For all that is in the world—the lust of the flesh, the lust of the eyes, and the pride of life—is not of the Father but is of the world.</a:t>
            </a:r>
          </a:p>
          <a:p>
            <a:pPr marL="0" indent="0">
              <a:buNone/>
            </a:pPr>
            <a:r>
              <a:rPr lang="en-US" dirty="0"/>
              <a:t>17  And the world is passing away, and the lust of it; but he who does the will of God abides forever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964" y="4572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6910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SENSITIVITY TO THE MESSAGED PREACHED—not sign seeking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MATTHEW 12:38-41</a:t>
            </a:r>
          </a:p>
          <a:p>
            <a:r>
              <a:rPr lang="en-US" dirty="0" smtClean="0"/>
              <a:t>What message exists for a nation that is insensitive to preaching?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 smtClean="0"/>
              <a:t>Matthew 23:37, 38; 24:2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/>
              <a:t>“Righteousness exalts a nation, But sin is a reproach to any </a:t>
            </a:r>
            <a:r>
              <a:rPr lang="en-US" sz="3000" dirty="0" smtClean="0"/>
              <a:t>people” (Prov. 14:34)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90964" y="4572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0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0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Our Standing With God?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13077877"/>
              </p:ext>
            </p:extLst>
          </p:nvPr>
        </p:nvGraphicFramePr>
        <p:xfrm>
          <a:off x="0" y="0"/>
          <a:ext cx="9144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304800" y="3228441"/>
            <a:ext cx="1369348" cy="1369504"/>
            <a:chOff x="6384658" y="1121943"/>
            <a:chExt cx="1369348" cy="1369504"/>
          </a:xfrm>
        </p:grpSpPr>
        <p:sp>
          <p:nvSpPr>
            <p:cNvPr id="5" name="Oval 4"/>
            <p:cNvSpPr/>
            <p:nvPr/>
          </p:nvSpPr>
          <p:spPr>
            <a:xfrm>
              <a:off x="6384658" y="1121943"/>
              <a:ext cx="1369348" cy="136950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-17778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-17778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6585194" y="1322502"/>
              <a:ext cx="968276" cy="9683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/>
                <a:t>Church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075415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Jeremiah 16:12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0" lvl="1" indent="0">
              <a:buNone/>
            </a:pPr>
            <a:r>
              <a:rPr lang="en-US" sz="4000" dirty="0" smtClean="0"/>
              <a:t>“</a:t>
            </a:r>
            <a:r>
              <a:rPr lang="en-US" sz="4000" dirty="0"/>
              <a:t>And you have done worse than your fathers, for behold, each one follows the dictates of his own evil heart, so that no one listens to Me</a:t>
            </a:r>
            <a:r>
              <a:rPr lang="en-US" sz="4000" dirty="0" smtClean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196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572</TotalTime>
  <Words>348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Eras Bold ITC</vt:lpstr>
      <vt:lpstr>Wingdings</vt:lpstr>
      <vt:lpstr>Calibri</vt:lpstr>
      <vt:lpstr>Arial Narrow</vt:lpstr>
      <vt:lpstr>Horizon</vt:lpstr>
      <vt:lpstr>The Challenge to Overcome</vt:lpstr>
      <vt:lpstr>SYNCHRONISM WITH THE WORLD WILL NOT WORK (Isa. 1:4-23)</vt:lpstr>
      <vt:lpstr>SYNCHRONISM WITH THE WORLD WILL NOT WORK (Isa. 1:4-23)</vt:lpstr>
      <vt:lpstr>SYNCHRONISM WITH THE WORLD WILL NOT WORK (Isa. 1:4-23)</vt:lpstr>
      <vt:lpstr>A SENSITIVITY TO THE MESSAGED PREACHED—not sign seeking</vt:lpstr>
      <vt:lpstr>Our Standing With God?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 to Overcome</dc:title>
  <dc:creator>Steven J. Wallace</dc:creator>
  <cp:lastModifiedBy>Steven J. Wallace</cp:lastModifiedBy>
  <cp:revision>29</cp:revision>
  <dcterms:created xsi:type="dcterms:W3CDTF">2016-03-11T16:38:28Z</dcterms:created>
  <dcterms:modified xsi:type="dcterms:W3CDTF">2016-03-12T02:13:03Z</dcterms:modified>
</cp:coreProperties>
</file>